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03" r:id="rId1"/>
    <p:sldMasterId id="2147483915" r:id="rId2"/>
  </p:sldMasterIdLst>
  <p:notesMasterIdLst>
    <p:notesMasterId r:id="rId11"/>
  </p:notesMasterIdLst>
  <p:handoutMasterIdLst>
    <p:handoutMasterId r:id="rId12"/>
  </p:handoutMasterIdLst>
  <p:sldIdLst>
    <p:sldId id="256" r:id="rId3"/>
    <p:sldId id="267" r:id="rId4"/>
    <p:sldId id="268" r:id="rId5"/>
    <p:sldId id="270" r:id="rId6"/>
    <p:sldId id="271" r:id="rId7"/>
    <p:sldId id="257" r:id="rId8"/>
    <p:sldId id="259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735" autoAdjust="0"/>
    <p:restoredTop sz="94613"/>
  </p:normalViewPr>
  <p:slideViewPr>
    <p:cSldViewPr snapToGrid="0" snapToObjects="1">
      <p:cViewPr varScale="1">
        <p:scale>
          <a:sx n="87" d="100"/>
          <a:sy n="87" d="100"/>
        </p:scale>
        <p:origin x="-8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1035ED-5FA1-BD4D-ABFA-C98F4B1B9192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D9BCF-5B03-4141-B74C-13303A03D00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385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48F52-A887-2249-BA20-412622C1496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97D02-0BC0-544E-B6BC-7C447191664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0837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97D02-0BC0-544E-B6BC-7C44719166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52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64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3553" y="471740"/>
            <a:ext cx="4857665" cy="2001435"/>
          </a:xfrm>
          <a:ln>
            <a:noFill/>
          </a:ln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4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2234-8EE9-4A06-A7F5-F174EF18FFF3}" type="datetime1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5" name="Picture 14" descr="EV3Lessons.com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605" y="409394"/>
            <a:ext cx="3487140" cy="129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7924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6A32-913C-4DA2-A3D8-AA068AE0835C}" type="datetime1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808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BFBC-ACD9-48D8-A1CC-82DF1DA8C764}" type="datetime1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229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6279" y="154094"/>
            <a:ext cx="3853207" cy="1870649"/>
          </a:xfrm>
          <a:ln>
            <a:noFill/>
          </a:ln>
        </p:spPr>
        <p:txBody>
          <a:bodyPr anchor="ctr">
            <a:normAutofit/>
          </a:bodyPr>
          <a:lstStyle>
            <a:lvl1pPr algn="l">
              <a:lnSpc>
                <a:spcPct val="85000"/>
              </a:lnSpc>
              <a:defRPr sz="4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42284-A491-45EA-884C-86E1F8483FC8}" type="datetime1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extBox 7"/>
          <p:cNvSpPr txBox="1"/>
          <p:nvPr/>
        </p:nvSpPr>
        <p:spPr>
          <a:xfrm>
            <a:off x="2363695" y="3959525"/>
            <a:ext cx="4373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By</a:t>
            </a:r>
            <a:r>
              <a:rPr lang="en-US" baseline="0" dirty="0">
                <a:latin typeface="+mj-lt"/>
              </a:rPr>
              <a:t> Sanjay and Arvind Seshan</a:t>
            </a:r>
            <a:endParaRPr lang="en-US" dirty="0">
              <a:latin typeface="+mj-lt"/>
            </a:endParaRPr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687" y="139554"/>
            <a:ext cx="5075507" cy="1885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76181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E8D3-8E56-4B7F-AE5F-46CBE23B0CFD}" type="datetime1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41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109B-C68A-413E-B164-04EF4E132973}" type="datetime1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2314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76061-0D1F-4646-92B5-D1189CD4E313}" type="datetime1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9494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71A5-125A-48A7-88F7-776E8738829B}" type="datetime1">
              <a:rPr lang="en-US" smtClean="0"/>
              <a:t>4/10/2018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5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2204C-70DE-4498-BAD9-6EE9849ECCB3}" type="datetime1">
              <a:rPr lang="en-US" smtClean="0"/>
              <a:t>4/10/2018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6311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15343-59C2-441A-8F75-A32C45CD794C}" type="datetime1">
              <a:rPr lang="en-US" smtClean="0"/>
              <a:t>4/10/2018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Copytight © 2015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872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A883D8BA-A56D-4E86-A983-E43D4CBC321A}" type="datetime1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Copytight © 2015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834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9A7F-29D4-4E4A-A505-A54955CD304B}" type="datetime1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054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2E3F-B884-4197-B05E-D8C7822B58D2}" type="datetime1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601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A9BD6-CE24-4549-89E6-885479E10C75}" type="datetime1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0169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D27D-97FE-4013-B7A6-0F24274A4F5B}" type="datetime1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68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0A8A9-2788-4709-B075-6D1D88E46A7B}" type="datetime1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4442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C2E7-E938-4490-9477-51E3DF765143}" type="datetime1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771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F8526-1BBF-4C59-8699-64CB3D1B244F}" type="datetime1">
              <a:rPr lang="en-US" smtClean="0"/>
              <a:t>4/10/2018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79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5D1CA-BF6F-4EF7-A28B-1C9AA5F82A96}" type="datetime1">
              <a:rPr lang="en-US" smtClean="0"/>
              <a:t>4/10/2018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31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D5E6-551E-45C1-9C7B-6DC611F3B08E}" type="datetime1">
              <a:rPr lang="en-US" smtClean="0"/>
              <a:t>4/10/2018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Copytight © 2015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511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DAA819A-255F-4E66-BE66-F495098023DA}" type="datetime1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Copytight © 2015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91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E76C4-2293-4131-9766-AFEE72B723CA}" type="datetime1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7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2DDA51C-0EF9-447B-8052-14A74C37BDDC}" type="datetime1">
              <a:rPr lang="en-US" smtClean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Copytight © 2015 EV3Lessons.com, Last edit 7/06/2016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93034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00EE58-8E07-47B4-B5C3-C40EF0E1C583}" type="datetime1">
              <a:rPr lang="en-US" smtClean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Copytight © 2015 EV3Lessons.com, Last edit 7/06/2016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52737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3lessons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png"/><Relationship Id="rId4" Type="http://schemas.openxmlformats.org/officeDocument/2006/relationships/hyperlink" Target="http:/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173" y="153700"/>
            <a:ext cx="3758459" cy="200143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LEZIONI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INTERMEDIE</a:t>
            </a:r>
            <a:endParaRPr lang="en-US" sz="48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 </a:t>
            </a:r>
            <a:r>
              <a:rPr lang="en-US" dirty="0" err="1" smtClean="0"/>
              <a:t>tasti</a:t>
            </a:r>
            <a:r>
              <a:rPr lang="en-US" dirty="0" smtClean="0"/>
              <a:t> del </a:t>
            </a:r>
            <a:r>
              <a:rPr lang="en-US" dirty="0" err="1" smtClean="0"/>
              <a:t>mattoncino</a:t>
            </a:r>
            <a:r>
              <a:rPr lang="en-US" dirty="0" smtClean="0"/>
              <a:t> </a:t>
            </a:r>
            <a:r>
              <a:rPr lang="en-US" dirty="0" err="1" smtClean="0"/>
              <a:t>usati</a:t>
            </a:r>
            <a:r>
              <a:rPr lang="en-US" dirty="0" smtClean="0"/>
              <a:t> come </a:t>
            </a:r>
            <a:r>
              <a:rPr lang="en-US" dirty="0" err="1" smtClean="0"/>
              <a:t>sensori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81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Obiettivi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lezione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Imparare</a:t>
            </a:r>
            <a:r>
              <a:rPr lang="en-US" dirty="0" smtClean="0"/>
              <a:t> come </a:t>
            </a:r>
            <a:r>
              <a:rPr lang="en-US" dirty="0" err="1" smtClean="0"/>
              <a:t>usare</a:t>
            </a:r>
            <a:r>
              <a:rPr lang="en-US" dirty="0" smtClean="0"/>
              <a:t> i </a:t>
            </a:r>
            <a:r>
              <a:rPr lang="en-US" dirty="0" err="1" smtClean="0"/>
              <a:t>tasti</a:t>
            </a:r>
            <a:r>
              <a:rPr lang="en-US" dirty="0" smtClean="0"/>
              <a:t> del </a:t>
            </a:r>
            <a:r>
              <a:rPr lang="en-US" dirty="0" err="1" smtClean="0"/>
              <a:t>vostro</a:t>
            </a:r>
            <a:r>
              <a:rPr lang="en-US" dirty="0" smtClean="0"/>
              <a:t> </a:t>
            </a:r>
            <a:r>
              <a:rPr lang="en-US" dirty="0" err="1" smtClean="0"/>
              <a:t>mattoncino</a:t>
            </a:r>
            <a:r>
              <a:rPr lang="en-US" dirty="0" smtClean="0"/>
              <a:t> come se </a:t>
            </a:r>
            <a:r>
              <a:rPr lang="en-US" dirty="0" err="1" smtClean="0"/>
              <a:t>fossero</a:t>
            </a:r>
            <a:r>
              <a:rPr lang="en-US" dirty="0" smtClean="0"/>
              <a:t> </a:t>
            </a:r>
            <a:r>
              <a:rPr lang="en-US" dirty="0" err="1" smtClean="0"/>
              <a:t>sensori</a:t>
            </a:r>
            <a:endParaRPr lang="en-US" dirty="0"/>
          </a:p>
          <a:p>
            <a:endParaRPr lang="en-US" dirty="0"/>
          </a:p>
          <a:p>
            <a:r>
              <a:rPr lang="en-US" dirty="0" err="1" smtClean="0"/>
              <a:t>Prerequisiti</a:t>
            </a:r>
            <a:r>
              <a:rPr lang="en-US" dirty="0" smtClean="0"/>
              <a:t>: </a:t>
            </a:r>
            <a:r>
              <a:rPr lang="en-US" dirty="0" err="1" smtClean="0"/>
              <a:t>Blocchi</a:t>
            </a:r>
            <a:r>
              <a:rPr lang="en-US" dirty="0" smtClean="0"/>
              <a:t> Display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37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Cosa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i </a:t>
            </a:r>
            <a:r>
              <a:rPr lang="en-US" dirty="0" err="1" smtClean="0"/>
              <a:t>tasti</a:t>
            </a:r>
            <a:r>
              <a:rPr lang="en-US" dirty="0" smtClean="0"/>
              <a:t> del </a:t>
            </a:r>
            <a:r>
              <a:rPr lang="en-US" dirty="0" err="1" smtClean="0"/>
              <a:t>mattoncino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4" y="1505616"/>
            <a:ext cx="5708469" cy="4406811"/>
          </a:xfrm>
        </p:spPr>
        <p:txBody>
          <a:bodyPr>
            <a:normAutofit/>
          </a:bodyPr>
          <a:lstStyle/>
          <a:p>
            <a:r>
              <a:rPr lang="en-US" dirty="0" smtClean="0"/>
              <a:t>I </a:t>
            </a:r>
            <a:r>
              <a:rPr lang="en-US" dirty="0" err="1" smtClean="0"/>
              <a:t>tasti</a:t>
            </a:r>
            <a:r>
              <a:rPr lang="en-US" dirty="0" smtClean="0"/>
              <a:t> del </a:t>
            </a:r>
            <a:r>
              <a:rPr lang="en-US" dirty="0" err="1" smtClean="0"/>
              <a:t>mattoncino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i </a:t>
            </a:r>
            <a:r>
              <a:rPr lang="en-US" dirty="0" err="1" smtClean="0"/>
              <a:t>cinque</a:t>
            </a:r>
            <a:r>
              <a:rPr lang="en-US" dirty="0" smtClean="0"/>
              <a:t> </a:t>
            </a:r>
            <a:r>
              <a:rPr lang="en-US" dirty="0" err="1" smtClean="0"/>
              <a:t>tasti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mattoncino</a:t>
            </a:r>
            <a:r>
              <a:rPr lang="en-US" dirty="0" smtClean="0"/>
              <a:t> EV3 (</a:t>
            </a:r>
            <a:r>
              <a:rPr lang="en-US" dirty="0" err="1" smtClean="0"/>
              <a:t>tutti</a:t>
            </a:r>
            <a:r>
              <a:rPr lang="en-US" dirty="0" smtClean="0"/>
              <a:t> i </a:t>
            </a:r>
            <a:r>
              <a:rPr lang="en-US" dirty="0" err="1" smtClean="0"/>
              <a:t>tasti</a:t>
            </a:r>
            <a:r>
              <a:rPr lang="en-US" dirty="0" smtClean="0"/>
              <a:t> </a:t>
            </a:r>
            <a:r>
              <a:rPr lang="en-US" dirty="0" err="1" smtClean="0"/>
              <a:t>tramite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tasto</a:t>
            </a:r>
            <a:r>
              <a:rPr lang="en-US" dirty="0" smtClean="0"/>
              <a:t> Back)</a:t>
            </a:r>
            <a:endParaRPr lang="en-US" dirty="0"/>
          </a:p>
          <a:p>
            <a:r>
              <a:rPr lang="en-US" dirty="0" err="1" smtClean="0"/>
              <a:t>Essi</a:t>
            </a:r>
            <a:r>
              <a:rPr lang="en-US" dirty="0" smtClean="0"/>
              <a:t> </a:t>
            </a:r>
            <a:r>
              <a:rPr lang="en-US" dirty="0" err="1" smtClean="0"/>
              <a:t>possono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usati</a:t>
            </a:r>
            <a:r>
              <a:rPr lang="en-US" dirty="0" smtClean="0"/>
              <a:t> come </a:t>
            </a:r>
            <a:r>
              <a:rPr lang="en-US" dirty="0" err="1" smtClean="0"/>
              <a:t>sensori</a:t>
            </a:r>
            <a:r>
              <a:rPr lang="en-US" dirty="0" smtClean="0"/>
              <a:t> per </a:t>
            </a:r>
            <a:r>
              <a:rPr lang="en-US" dirty="0" err="1" smtClean="0"/>
              <a:t>controllare</a:t>
            </a:r>
            <a:r>
              <a:rPr lang="en-US" dirty="0" smtClean="0"/>
              <a:t> se un </a:t>
            </a:r>
            <a:r>
              <a:rPr lang="en-US" dirty="0" err="1" smtClean="0"/>
              <a:t>tasto</a:t>
            </a:r>
            <a:r>
              <a:rPr lang="en-US" dirty="0" smtClean="0"/>
              <a:t> è </a:t>
            </a:r>
            <a:r>
              <a:rPr lang="en-US" dirty="0" err="1" smtClean="0"/>
              <a:t>stato</a:t>
            </a:r>
            <a:r>
              <a:rPr lang="en-US" dirty="0" smtClean="0"/>
              <a:t> </a:t>
            </a:r>
            <a:r>
              <a:rPr lang="en-US" dirty="0" err="1" smtClean="0"/>
              <a:t>premuto</a:t>
            </a:r>
            <a:r>
              <a:rPr lang="en-US" dirty="0" smtClean="0"/>
              <a:t>, per </a:t>
            </a:r>
            <a:r>
              <a:rPr lang="en-US" dirty="0" err="1" smtClean="0"/>
              <a:t>scoprire</a:t>
            </a:r>
            <a:r>
              <a:rPr lang="en-US" dirty="0" smtClean="0"/>
              <a:t> quale </a:t>
            </a:r>
            <a:r>
              <a:rPr lang="en-US" dirty="0" err="1" smtClean="0"/>
              <a:t>tasto</a:t>
            </a:r>
            <a:r>
              <a:rPr lang="en-US" dirty="0" smtClean="0"/>
              <a:t> è </a:t>
            </a:r>
            <a:r>
              <a:rPr lang="en-US" dirty="0" err="1" smtClean="0"/>
              <a:t>stato</a:t>
            </a:r>
            <a:r>
              <a:rPr lang="en-US" dirty="0" smtClean="0"/>
              <a:t> </a:t>
            </a:r>
            <a:r>
              <a:rPr lang="en-US" dirty="0" err="1" smtClean="0"/>
              <a:t>premuto</a:t>
            </a:r>
            <a:r>
              <a:rPr lang="en-US" dirty="0" smtClean="0"/>
              <a:t> e per </a:t>
            </a:r>
            <a:r>
              <a:rPr lang="en-US" dirty="0" err="1" smtClean="0"/>
              <a:t>controllare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programma</a:t>
            </a:r>
            <a:endParaRPr lang="en-US" dirty="0"/>
          </a:p>
          <a:p>
            <a:r>
              <a:rPr lang="en-US" dirty="0" err="1" smtClean="0"/>
              <a:t>Potete</a:t>
            </a:r>
            <a:r>
              <a:rPr lang="en-US" dirty="0" smtClean="0"/>
              <a:t> </a:t>
            </a:r>
            <a:r>
              <a:rPr lang="en-US" dirty="0" err="1" smtClean="0"/>
              <a:t>perfino</a:t>
            </a:r>
            <a:r>
              <a:rPr lang="en-US" dirty="0" smtClean="0"/>
              <a:t> </a:t>
            </a:r>
            <a:r>
              <a:rPr lang="en-US" dirty="0" err="1" smtClean="0"/>
              <a:t>usarli</a:t>
            </a:r>
            <a:r>
              <a:rPr lang="en-US" dirty="0" smtClean="0"/>
              <a:t> per </a:t>
            </a:r>
            <a:r>
              <a:rPr lang="en-US" dirty="0" err="1" smtClean="0"/>
              <a:t>tracciare</a:t>
            </a:r>
            <a:r>
              <a:rPr lang="en-US" dirty="0" smtClean="0"/>
              <a:t> se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tasto</a:t>
            </a:r>
            <a:r>
              <a:rPr lang="en-US" dirty="0" smtClean="0"/>
              <a:t> era </a:t>
            </a:r>
            <a:r>
              <a:rPr lang="en-US" dirty="0" err="1" smtClean="0"/>
              <a:t>stato</a:t>
            </a:r>
            <a:r>
              <a:rPr lang="en-US" dirty="0" smtClean="0"/>
              <a:t> </a:t>
            </a:r>
            <a:r>
              <a:rPr lang="en-US" dirty="0" err="1" smtClean="0"/>
              <a:t>pressato</a:t>
            </a:r>
            <a:r>
              <a:rPr lang="en-US" dirty="0" smtClean="0"/>
              <a:t> e poi </a:t>
            </a:r>
            <a:r>
              <a:rPr lang="en-US" dirty="0" err="1" smtClean="0"/>
              <a:t>rilasciato</a:t>
            </a:r>
            <a:r>
              <a:rPr lang="en-US" dirty="0" smtClean="0"/>
              <a:t> in </a:t>
            </a:r>
            <a:r>
              <a:rPr lang="en-US" dirty="0" err="1" smtClean="0"/>
              <a:t>precedenza</a:t>
            </a:r>
            <a:r>
              <a:rPr lang="en-US" dirty="0" smtClean="0"/>
              <a:t> (come Bumped Touch </a:t>
            </a:r>
            <a:r>
              <a:rPr lang="en-US" dirty="0"/>
              <a:t>Sensor)</a:t>
            </a:r>
          </a:p>
          <a:p>
            <a:r>
              <a:rPr lang="en-US" dirty="0" smtClean="0"/>
              <a:t>Nota: non </a:t>
            </a:r>
            <a:r>
              <a:rPr lang="en-US" dirty="0" err="1" smtClean="0"/>
              <a:t>potete</a:t>
            </a:r>
            <a:r>
              <a:rPr lang="en-US" dirty="0" smtClean="0"/>
              <a:t> </a:t>
            </a:r>
            <a:r>
              <a:rPr lang="en-US" dirty="0" err="1" smtClean="0"/>
              <a:t>scoprire</a:t>
            </a:r>
            <a:r>
              <a:rPr lang="en-US" dirty="0" smtClean="0"/>
              <a:t> se due </a:t>
            </a:r>
            <a:r>
              <a:rPr lang="en-US" dirty="0" err="1" smtClean="0"/>
              <a:t>tasti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stati</a:t>
            </a:r>
            <a:r>
              <a:rPr lang="en-US" dirty="0" smtClean="0"/>
              <a:t> </a:t>
            </a:r>
            <a:r>
              <a:rPr lang="en-US" dirty="0" err="1" smtClean="0"/>
              <a:t>premuti</a:t>
            </a:r>
            <a:r>
              <a:rPr lang="en-US" dirty="0" smtClean="0"/>
              <a:t> </a:t>
            </a:r>
            <a:r>
              <a:rPr lang="en-US" dirty="0" err="1" smtClean="0"/>
              <a:t>contemporaneamente</a:t>
            </a:r>
            <a:endParaRPr lang="en-US" dirty="0"/>
          </a:p>
          <a:p>
            <a:r>
              <a:rPr lang="en-US" dirty="0" smtClean="0"/>
              <a:t>I </a:t>
            </a:r>
            <a:r>
              <a:rPr lang="en-US" dirty="0" err="1" smtClean="0"/>
              <a:t>blocchi</a:t>
            </a:r>
            <a:r>
              <a:rPr lang="en-US" dirty="0" smtClean="0"/>
              <a:t> Wait, </a:t>
            </a:r>
            <a:r>
              <a:rPr lang="en-US" dirty="0"/>
              <a:t>Switches, Loops </a:t>
            </a:r>
            <a:r>
              <a:rPr lang="en-US" dirty="0" err="1" smtClean="0"/>
              <a:t>ed</a:t>
            </a:r>
            <a:r>
              <a:rPr lang="en-US" dirty="0" smtClean="0"/>
              <a:t> i </a:t>
            </a:r>
            <a:r>
              <a:rPr lang="en-US" dirty="0" err="1" smtClean="0"/>
              <a:t>blocchi</a:t>
            </a:r>
            <a:r>
              <a:rPr lang="en-US" dirty="0" smtClean="0"/>
              <a:t> di </a:t>
            </a:r>
            <a:r>
              <a:rPr lang="en-US" dirty="0" err="1" smtClean="0"/>
              <a:t>programmazione</a:t>
            </a:r>
            <a:r>
              <a:rPr lang="en-US" dirty="0" smtClean="0"/>
              <a:t> del </a:t>
            </a:r>
            <a:r>
              <a:rPr lang="en-US" dirty="0" err="1" smtClean="0"/>
              <a:t>mattoncino</a:t>
            </a:r>
            <a:r>
              <a:rPr lang="en-US" dirty="0" smtClean="0"/>
              <a:t>  vi </a:t>
            </a:r>
            <a:r>
              <a:rPr lang="en-US" dirty="0" err="1" smtClean="0"/>
              <a:t>permettono</a:t>
            </a:r>
            <a:r>
              <a:rPr lang="en-US" dirty="0" smtClean="0"/>
              <a:t> di </a:t>
            </a:r>
            <a:r>
              <a:rPr lang="en-US" dirty="0" err="1" smtClean="0"/>
              <a:t>usare</a:t>
            </a:r>
            <a:r>
              <a:rPr lang="en-US" dirty="0" smtClean="0"/>
              <a:t> i </a:t>
            </a:r>
            <a:r>
              <a:rPr lang="en-US" dirty="0" err="1" smtClean="0"/>
              <a:t>tasti</a:t>
            </a:r>
            <a:r>
              <a:rPr lang="en-US" dirty="0" smtClean="0"/>
              <a:t> del </a:t>
            </a:r>
            <a:r>
              <a:rPr lang="en-US" dirty="0" err="1" smtClean="0"/>
              <a:t>mattoncino</a:t>
            </a:r>
            <a:r>
              <a:rPr lang="en-US" dirty="0" smtClean="0"/>
              <a:t> come </a:t>
            </a:r>
            <a:r>
              <a:rPr lang="en-US" dirty="0" err="1" smtClean="0"/>
              <a:t>sensori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92"/>
          <a:stretch/>
        </p:blipFill>
        <p:spPr>
          <a:xfrm>
            <a:off x="6381742" y="1505616"/>
            <a:ext cx="2243966" cy="4088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53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Sfida1</a:t>
            </a:r>
            <a:r>
              <a:rPr lang="en-US" dirty="0"/>
              <a:t>: </a:t>
            </a:r>
            <a:r>
              <a:rPr lang="en-US" dirty="0" err="1" smtClean="0"/>
              <a:t>Premere</a:t>
            </a:r>
            <a:r>
              <a:rPr lang="en-US" dirty="0" smtClean="0"/>
              <a:t> un </a:t>
            </a:r>
            <a:r>
              <a:rPr lang="en-US" dirty="0" err="1" smtClean="0"/>
              <a:t>tasto</a:t>
            </a:r>
            <a:r>
              <a:rPr lang="en-US" dirty="0" smtClean="0"/>
              <a:t> &amp; </a:t>
            </a:r>
            <a:r>
              <a:rPr lang="en-US" dirty="0"/>
              <a:t>Debugging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SFIDA: </a:t>
            </a:r>
            <a:r>
              <a:rPr lang="en-US" dirty="0" err="1"/>
              <a:t>Programma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tuo</a:t>
            </a:r>
            <a:r>
              <a:rPr lang="en-US" dirty="0"/>
              <a:t> robot </a:t>
            </a:r>
            <a:r>
              <a:rPr lang="en-US" dirty="0" smtClean="0"/>
              <a:t>in </a:t>
            </a:r>
            <a:r>
              <a:rPr lang="en-US" dirty="0" err="1" smtClean="0"/>
              <a:t>modo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vada</a:t>
            </a:r>
            <a:r>
              <a:rPr lang="en-US" dirty="0" smtClean="0"/>
              <a:t> </a:t>
            </a:r>
            <a:r>
              <a:rPr lang="en-US" dirty="0" err="1" smtClean="0"/>
              <a:t>avanti</a:t>
            </a:r>
            <a:r>
              <a:rPr lang="en-US" dirty="0" smtClean="0"/>
              <a:t> </a:t>
            </a:r>
            <a:r>
              <a:rPr lang="en-US" dirty="0" err="1" smtClean="0"/>
              <a:t>finchè</a:t>
            </a:r>
            <a:r>
              <a:rPr lang="en-US" dirty="0" smtClean="0"/>
              <a:t> un </a:t>
            </a:r>
            <a:r>
              <a:rPr lang="en-US" dirty="0" err="1" smtClean="0"/>
              <a:t>tasto</a:t>
            </a:r>
            <a:r>
              <a:rPr lang="en-US" dirty="0" smtClean="0"/>
              <a:t> </a:t>
            </a:r>
            <a:r>
              <a:rPr lang="en-US" dirty="0" err="1" smtClean="0"/>
              <a:t>viene</a:t>
            </a:r>
            <a:r>
              <a:rPr lang="en-US" dirty="0" smtClean="0"/>
              <a:t> </a:t>
            </a:r>
            <a:r>
              <a:rPr lang="en-US" dirty="0" err="1" smtClean="0"/>
              <a:t>premuto</a:t>
            </a:r>
            <a:r>
              <a:rPr lang="en-US" dirty="0" smtClean="0"/>
              <a:t>. </a:t>
            </a:r>
            <a:r>
              <a:rPr lang="en-US" dirty="0" err="1" smtClean="0"/>
              <a:t>Proprio</a:t>
            </a:r>
            <a:r>
              <a:rPr lang="en-US" dirty="0" smtClean="0"/>
              <a:t> come </a:t>
            </a:r>
            <a:r>
              <a:rPr lang="en-US" dirty="0" err="1" smtClean="0"/>
              <a:t>nelle</a:t>
            </a:r>
            <a:r>
              <a:rPr lang="en-US" dirty="0" smtClean="0"/>
              <a:t> </a:t>
            </a:r>
            <a:r>
              <a:rPr lang="en-US" dirty="0" err="1" smtClean="0"/>
              <a:t>lezioni</a:t>
            </a:r>
            <a:r>
              <a:rPr lang="en-US" dirty="0" smtClean="0"/>
              <a:t> per </a:t>
            </a:r>
            <a:r>
              <a:rPr lang="en-US" dirty="0" err="1" smtClean="0"/>
              <a:t>principianti</a:t>
            </a:r>
            <a:r>
              <a:rPr lang="en-US" dirty="0" smtClean="0"/>
              <a:t> </a:t>
            </a:r>
            <a:r>
              <a:rPr lang="en-US" dirty="0" err="1" smtClean="0"/>
              <a:t>sull’uso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sensori</a:t>
            </a:r>
            <a:r>
              <a:rPr lang="en-US" dirty="0" smtClean="0"/>
              <a:t>, </a:t>
            </a:r>
            <a:r>
              <a:rPr lang="en-US" dirty="0" err="1" smtClean="0"/>
              <a:t>userete</a:t>
            </a:r>
            <a:r>
              <a:rPr lang="en-US" dirty="0" smtClean="0"/>
              <a:t> un </a:t>
            </a:r>
            <a:r>
              <a:rPr lang="en-US" dirty="0" err="1" smtClean="0"/>
              <a:t>blocco</a:t>
            </a:r>
            <a:r>
              <a:rPr lang="en-US" dirty="0" smtClean="0"/>
              <a:t> </a:t>
            </a:r>
            <a:r>
              <a:rPr lang="en-US" dirty="0" err="1" smtClean="0"/>
              <a:t>Attesa</a:t>
            </a:r>
            <a:r>
              <a:rPr lang="en-US" dirty="0" smtClean="0"/>
              <a:t> “Wait For” per </a:t>
            </a:r>
            <a:r>
              <a:rPr lang="en-US" dirty="0" err="1" smtClean="0"/>
              <a:t>completare</a:t>
            </a:r>
            <a:r>
              <a:rPr lang="en-US" dirty="0" smtClean="0"/>
              <a:t> </a:t>
            </a:r>
            <a:r>
              <a:rPr lang="en-US" dirty="0" err="1" smtClean="0"/>
              <a:t>questa</a:t>
            </a:r>
            <a:r>
              <a:rPr lang="en-US" dirty="0" smtClean="0"/>
              <a:t> </a:t>
            </a:r>
            <a:r>
              <a:rPr lang="en-US" dirty="0" err="1" smtClean="0"/>
              <a:t>sfida</a:t>
            </a:r>
            <a:r>
              <a:rPr lang="en-US" dirty="0" smtClean="0"/>
              <a:t>. </a:t>
            </a:r>
            <a:endParaRPr lang="en-US" dirty="0"/>
          </a:p>
          <a:p>
            <a:r>
              <a:rPr lang="it-IT" dirty="0"/>
              <a:t>Un buon uso di un tale programma potrebbe essere quella di aiutare il </a:t>
            </a:r>
            <a:r>
              <a:rPr lang="it-IT" dirty="0" err="1"/>
              <a:t>debug</a:t>
            </a:r>
            <a:r>
              <a:rPr lang="it-IT" dirty="0"/>
              <a:t>. L'aggiunta di un pulsante </a:t>
            </a:r>
            <a:r>
              <a:rPr lang="it-IT" dirty="0" err="1"/>
              <a:t>Wait</a:t>
            </a:r>
            <a:r>
              <a:rPr lang="it-IT" dirty="0"/>
              <a:t> for Press nel codice aiuta a eseguire parti del codice e controllare gli errori</a:t>
            </a:r>
            <a:r>
              <a:rPr lang="it-IT" dirty="0" smtClean="0"/>
              <a:t>. </a:t>
            </a:r>
          </a:p>
          <a:p>
            <a:r>
              <a:rPr lang="en-US" b="1" dirty="0" smtClean="0"/>
              <a:t>PASSO 1</a:t>
            </a:r>
            <a:r>
              <a:rPr lang="en-US" b="1" dirty="0"/>
              <a:t>: </a:t>
            </a:r>
            <a:r>
              <a:rPr lang="en-US" dirty="0" err="1" smtClean="0"/>
              <a:t>Accendi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motore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blocco</a:t>
            </a:r>
            <a:r>
              <a:rPr lang="en-US" dirty="0" smtClean="0"/>
              <a:t> Move Steering</a:t>
            </a:r>
            <a:endParaRPr lang="en-US" dirty="0"/>
          </a:p>
          <a:p>
            <a:r>
              <a:rPr lang="en-US" b="1" dirty="0"/>
              <a:t>PASSO 2: </a:t>
            </a:r>
            <a:r>
              <a:rPr lang="en-US" dirty="0" err="1" smtClean="0"/>
              <a:t>Aggiungi</a:t>
            </a:r>
            <a:r>
              <a:rPr lang="en-US" dirty="0" smtClean="0"/>
              <a:t> un Wait </a:t>
            </a:r>
            <a:r>
              <a:rPr lang="en-US" dirty="0"/>
              <a:t>For Button Press </a:t>
            </a:r>
            <a:r>
              <a:rPr lang="en-US" dirty="0" smtClean="0"/>
              <a:t>(</a:t>
            </a:r>
            <a:r>
              <a:rPr lang="en-US" dirty="0" err="1" smtClean="0"/>
              <a:t>Tasto</a:t>
            </a:r>
            <a:r>
              <a:rPr lang="en-US" dirty="0" smtClean="0"/>
              <a:t> di mezzo)</a:t>
            </a:r>
            <a:endParaRPr lang="en-US" dirty="0"/>
          </a:p>
          <a:p>
            <a:r>
              <a:rPr lang="en-US" b="1" dirty="0"/>
              <a:t>PASSO 3: </a:t>
            </a:r>
            <a:r>
              <a:rPr lang="en-US" dirty="0" err="1" smtClean="0"/>
              <a:t>Ferma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motore</a:t>
            </a:r>
            <a:r>
              <a:rPr lang="en-US" dirty="0" smtClean="0"/>
              <a:t> </a:t>
            </a:r>
            <a:r>
              <a:rPr lang="en-US" dirty="0" err="1" smtClean="0"/>
              <a:t>dopo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tasto</a:t>
            </a:r>
            <a:r>
              <a:rPr lang="en-US" dirty="0" smtClean="0"/>
              <a:t> è </a:t>
            </a:r>
            <a:r>
              <a:rPr lang="en-US" dirty="0" err="1" smtClean="0"/>
              <a:t>premuto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</p:spTree>
    <p:extLst>
      <p:ext uri="{BB962C8B-B14F-4D97-AF65-F5344CB8AC3E}">
        <p14:creationId xmlns:p14="http://schemas.microsoft.com/office/powerpoint/2010/main" val="41274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Soluzione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sfida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152" y="2070847"/>
            <a:ext cx="6536320" cy="2634795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2190540" y="3587262"/>
            <a:ext cx="1306286" cy="97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PASSO 1: Accendi il motore</a:t>
            </a:r>
            <a:endParaRPr lang="it-IT" sz="1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880338" y="3587262"/>
            <a:ext cx="2007996" cy="90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PASSO 2: Attendi che il tasto centrale del mattoncino sia premuto</a:t>
            </a:r>
            <a:endParaRPr lang="it-IT" sz="14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050782" y="3605155"/>
            <a:ext cx="1476000" cy="90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PASSO 3: Ferma il motore dopo che il tasto è stato premuto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180473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Sfida</a:t>
            </a:r>
            <a:r>
              <a:rPr lang="en-US" dirty="0" smtClean="0"/>
              <a:t> 2</a:t>
            </a:r>
            <a:r>
              <a:rPr lang="en-US" dirty="0"/>
              <a:t>: Menu </a:t>
            </a:r>
            <a:r>
              <a:rPr lang="en-US" dirty="0" smtClean="0"/>
              <a:t>Con i </a:t>
            </a:r>
            <a:r>
              <a:rPr lang="en-US" dirty="0" err="1" smtClean="0"/>
              <a:t>Tasti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7874" y="1505616"/>
            <a:ext cx="8596811" cy="1058090"/>
          </a:xfrm>
        </p:spPr>
        <p:txBody>
          <a:bodyPr/>
          <a:lstStyle/>
          <a:p>
            <a:r>
              <a:rPr lang="it-IT" dirty="0"/>
              <a:t>Creare un menu su schermo utilizzando i pulsanti </a:t>
            </a:r>
            <a:r>
              <a:rPr lang="it-IT" dirty="0" smtClean="0"/>
              <a:t>del mattoncino </a:t>
            </a:r>
            <a:r>
              <a:rPr lang="it-IT" dirty="0"/>
              <a:t>che </a:t>
            </a:r>
            <a:r>
              <a:rPr lang="it-IT" dirty="0" smtClean="0"/>
              <a:t>faccia </a:t>
            </a:r>
            <a:r>
              <a:rPr lang="it-IT" dirty="0"/>
              <a:t>un'azione diversa in base a quale pulsante viene premuto</a:t>
            </a:r>
            <a:r>
              <a:rPr lang="en-US" dirty="0" smtClean="0"/>
              <a:t>. </a:t>
            </a:r>
            <a:r>
              <a:rPr lang="en-US" dirty="0" err="1" smtClean="0"/>
              <a:t>L’azione</a:t>
            </a:r>
            <a:r>
              <a:rPr lang="en-US" dirty="0" smtClean="0"/>
              <a:t> da </a:t>
            </a:r>
            <a:r>
              <a:rPr lang="en-US" dirty="0" err="1" smtClean="0"/>
              <a:t>programmare</a:t>
            </a:r>
            <a:r>
              <a:rPr lang="en-US" dirty="0" smtClean="0"/>
              <a:t> è </a:t>
            </a:r>
            <a:r>
              <a:rPr lang="en-US" dirty="0" err="1" smtClean="0"/>
              <a:t>andare</a:t>
            </a:r>
            <a:r>
              <a:rPr lang="en-US" dirty="0" smtClean="0"/>
              <a:t> </a:t>
            </a:r>
            <a:r>
              <a:rPr lang="en-US" dirty="0" err="1" smtClean="0"/>
              <a:t>avanti</a:t>
            </a:r>
            <a:r>
              <a:rPr lang="en-US" dirty="0" smtClean="0"/>
              <a:t>, </a:t>
            </a:r>
            <a:r>
              <a:rPr lang="en-US" dirty="0" err="1" smtClean="0"/>
              <a:t>indietro</a:t>
            </a:r>
            <a:r>
              <a:rPr lang="en-US" dirty="0" smtClean="0"/>
              <a:t>, a </a:t>
            </a:r>
            <a:r>
              <a:rPr lang="en-US" dirty="0" err="1" smtClean="0"/>
              <a:t>destra</a:t>
            </a:r>
            <a:r>
              <a:rPr lang="en-US" dirty="0" smtClean="0"/>
              <a:t> e a </a:t>
            </a:r>
            <a:r>
              <a:rPr lang="en-US" dirty="0" err="1" smtClean="0"/>
              <a:t>sinistra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27874" y="2766906"/>
            <a:ext cx="469581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PASSO 1</a:t>
            </a:r>
            <a:r>
              <a:rPr lang="en-US" dirty="0"/>
              <a:t>: </a:t>
            </a:r>
            <a:r>
              <a:rPr lang="en-US" dirty="0" err="1" smtClean="0"/>
              <a:t>Usa</a:t>
            </a:r>
            <a:r>
              <a:rPr lang="en-US" dirty="0" smtClean="0"/>
              <a:t> </a:t>
            </a:r>
            <a:r>
              <a:rPr lang="en-US" dirty="0" err="1" smtClean="0"/>
              <a:t>quattro</a:t>
            </a:r>
            <a:r>
              <a:rPr lang="en-US" dirty="0" smtClean="0"/>
              <a:t>  </a:t>
            </a:r>
            <a:r>
              <a:rPr lang="en-US" dirty="0" err="1" smtClean="0"/>
              <a:t>blocchi</a:t>
            </a:r>
            <a:r>
              <a:rPr lang="en-US" dirty="0" smtClean="0"/>
              <a:t> Display per </a:t>
            </a:r>
            <a:r>
              <a:rPr lang="en-US" dirty="0" err="1" smtClean="0"/>
              <a:t>mostrare</a:t>
            </a:r>
            <a:r>
              <a:rPr lang="en-US" dirty="0" smtClean="0"/>
              <a:t> le 4 </a:t>
            </a:r>
            <a:r>
              <a:rPr lang="en-US" dirty="0" err="1" smtClean="0"/>
              <a:t>azioni</a:t>
            </a:r>
            <a:r>
              <a:rPr lang="en-US" dirty="0" smtClean="0"/>
              <a:t> </a:t>
            </a:r>
            <a:r>
              <a:rPr lang="en-US" dirty="0" err="1" smtClean="0"/>
              <a:t>sullo</a:t>
            </a:r>
            <a:r>
              <a:rPr lang="en-US" dirty="0" smtClean="0"/>
              <a:t> </a:t>
            </a:r>
            <a:r>
              <a:rPr lang="en-US" dirty="0" err="1" smtClean="0"/>
              <a:t>schermo</a:t>
            </a:r>
            <a:r>
              <a:rPr lang="en-US" dirty="0" smtClean="0"/>
              <a:t> come </a:t>
            </a:r>
            <a:r>
              <a:rPr lang="en-US" dirty="0" err="1" smtClean="0"/>
              <a:t>nell’immagine</a:t>
            </a:r>
            <a:r>
              <a:rPr lang="en-US" dirty="0" smtClean="0"/>
              <a:t> a </a:t>
            </a:r>
            <a:r>
              <a:rPr lang="en-US" dirty="0" err="1" smtClean="0"/>
              <a:t>fianco</a:t>
            </a:r>
            <a:endParaRPr lang="en-US" dirty="0"/>
          </a:p>
          <a:p>
            <a:endParaRPr lang="en-US" dirty="0"/>
          </a:p>
          <a:p>
            <a:r>
              <a:rPr lang="en-US" dirty="0"/>
              <a:t>PASSO 2: </a:t>
            </a:r>
            <a:r>
              <a:rPr lang="en-US" dirty="0" err="1" smtClean="0"/>
              <a:t>Aggiungi</a:t>
            </a:r>
            <a:r>
              <a:rPr lang="en-US" dirty="0" smtClean="0"/>
              <a:t> un </a:t>
            </a:r>
            <a:r>
              <a:rPr lang="en-US" dirty="0"/>
              <a:t>Wait For button press</a:t>
            </a:r>
          </a:p>
          <a:p>
            <a:endParaRPr lang="en-US" dirty="0"/>
          </a:p>
          <a:p>
            <a:r>
              <a:rPr lang="en-US" dirty="0"/>
              <a:t>PASSO 3: </a:t>
            </a:r>
            <a:r>
              <a:rPr lang="en-US" dirty="0" err="1" smtClean="0"/>
              <a:t>Aggiungi</a:t>
            </a:r>
            <a:r>
              <a:rPr lang="en-US" dirty="0" smtClean="0"/>
              <a:t> un </a:t>
            </a:r>
            <a:r>
              <a:rPr lang="en-US" dirty="0" err="1" smtClean="0"/>
              <a:t>blocco</a:t>
            </a:r>
            <a:r>
              <a:rPr lang="en-US" dirty="0" smtClean="0"/>
              <a:t> </a:t>
            </a:r>
            <a:r>
              <a:rPr lang="en-US" dirty="0"/>
              <a:t>Switch </a:t>
            </a:r>
            <a:r>
              <a:rPr lang="en-US" dirty="0" smtClean="0"/>
              <a:t>e </a:t>
            </a:r>
            <a:r>
              <a:rPr lang="en-US" dirty="0" err="1" smtClean="0"/>
              <a:t>basato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quale </a:t>
            </a:r>
            <a:r>
              <a:rPr lang="en-US" dirty="0" err="1" smtClean="0"/>
              <a:t>tasto</a:t>
            </a:r>
            <a:r>
              <a:rPr lang="en-US" dirty="0" smtClean="0"/>
              <a:t> </a:t>
            </a:r>
            <a:r>
              <a:rPr lang="en-US" dirty="0" err="1" smtClean="0"/>
              <a:t>viene</a:t>
            </a:r>
            <a:r>
              <a:rPr lang="en-US" dirty="0" smtClean="0"/>
              <a:t> </a:t>
            </a:r>
            <a:r>
              <a:rPr lang="en-US" dirty="0" err="1" smtClean="0"/>
              <a:t>premuto</a:t>
            </a:r>
            <a:r>
              <a:rPr lang="en-US" dirty="0" smtClean="0"/>
              <a:t>, </a:t>
            </a:r>
            <a:r>
              <a:rPr lang="en-US" dirty="0" err="1" smtClean="0"/>
              <a:t>esegui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codice</a:t>
            </a:r>
            <a:r>
              <a:rPr lang="en-US" dirty="0" smtClean="0"/>
              <a:t> per le </a:t>
            </a:r>
            <a:r>
              <a:rPr lang="en-US" dirty="0" err="1" smtClean="0"/>
              <a:t>quattro</a:t>
            </a:r>
            <a:r>
              <a:rPr lang="en-US" dirty="0" smtClean="0"/>
              <a:t> </a:t>
            </a:r>
            <a:r>
              <a:rPr lang="en-US" dirty="0" err="1" smtClean="0"/>
              <a:t>azioni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 smtClean="0"/>
              <a:t>sinistra</a:t>
            </a:r>
            <a:r>
              <a:rPr lang="en-US" dirty="0" smtClean="0"/>
              <a:t>, </a:t>
            </a:r>
            <a:r>
              <a:rPr lang="en-US" dirty="0" err="1" smtClean="0"/>
              <a:t>destra</a:t>
            </a:r>
            <a:r>
              <a:rPr lang="en-US" dirty="0" smtClean="0"/>
              <a:t>, </a:t>
            </a:r>
            <a:r>
              <a:rPr lang="en-US" dirty="0" err="1" smtClean="0"/>
              <a:t>avanti</a:t>
            </a:r>
            <a:r>
              <a:rPr lang="en-US" dirty="0" smtClean="0"/>
              <a:t> e </a:t>
            </a:r>
            <a:r>
              <a:rPr lang="en-US" dirty="0" err="1" smtClean="0"/>
              <a:t>indietro</a:t>
            </a:r>
            <a:endParaRPr lang="en-US" dirty="0"/>
          </a:p>
          <a:p>
            <a:r>
              <a:rPr lang="en-US" dirty="0"/>
              <a:t>PASSO 4: </a:t>
            </a:r>
            <a:r>
              <a:rPr lang="en-US" dirty="0" err="1" smtClean="0"/>
              <a:t>Metti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tutto</a:t>
            </a:r>
            <a:r>
              <a:rPr lang="en-US" dirty="0" smtClean="0"/>
              <a:t> in un </a:t>
            </a:r>
            <a:r>
              <a:rPr lang="en-US" dirty="0" err="1" smtClean="0"/>
              <a:t>blocco</a:t>
            </a:r>
            <a:r>
              <a:rPr lang="en-US" dirty="0" smtClean="0"/>
              <a:t> Loop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vada</a:t>
            </a:r>
            <a:r>
              <a:rPr lang="en-US" dirty="0" smtClean="0"/>
              <a:t> </a:t>
            </a:r>
            <a:r>
              <a:rPr lang="en-US" dirty="0" err="1" smtClean="0"/>
              <a:t>all’infinito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4842" y="2563706"/>
            <a:ext cx="3513101" cy="1945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18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Soluzione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sfida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  <a:endParaRPr lang="en-US" dirty="0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27" y="2056844"/>
            <a:ext cx="8801961" cy="310594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77371" y="5162787"/>
            <a:ext cx="81570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Notare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se </a:t>
            </a:r>
            <a:r>
              <a:rPr lang="en-US" dirty="0" err="1" smtClean="0"/>
              <a:t>l’azione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blocco</a:t>
            </a:r>
            <a:r>
              <a:rPr lang="en-US" dirty="0" smtClean="0"/>
              <a:t> switch è molto </a:t>
            </a:r>
            <a:r>
              <a:rPr lang="en-US" dirty="0" err="1" smtClean="0"/>
              <a:t>veloce</a:t>
            </a:r>
            <a:r>
              <a:rPr lang="en-US" dirty="0" smtClean="0"/>
              <a:t> (</a:t>
            </a:r>
            <a:r>
              <a:rPr lang="it-IT" dirty="0"/>
              <a:t>come l'aggiunta di una variabile o la visualizzazione di un valore del sensore</a:t>
            </a:r>
            <a:r>
              <a:rPr lang="en-US" dirty="0" smtClean="0"/>
              <a:t>), </a:t>
            </a:r>
            <a:r>
              <a:rPr lang="it-IT" dirty="0"/>
              <a:t>il ciclo precedente e l'azione selezionata </a:t>
            </a:r>
            <a:r>
              <a:rPr lang="it-IT" dirty="0" smtClean="0"/>
              <a:t>verranno eseguiti </a:t>
            </a:r>
            <a:r>
              <a:rPr lang="it-IT" dirty="0"/>
              <a:t>più volte</a:t>
            </a:r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296536" y="2737875"/>
            <a:ext cx="2558957" cy="4770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000" dirty="0" smtClean="0"/>
              <a:t>Lo scopo di questo programma è di creare un semplice menu di sistema che esegua azioni differenti in base a quale tasto viene premuto</a:t>
            </a:r>
            <a:endParaRPr lang="it-IT" sz="10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820276" y="3322622"/>
            <a:ext cx="4608000" cy="34881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000" dirty="0" smtClean="0"/>
              <a:t>PASSO 1: Mostrare sullo schermo le azioni in modo che l’utente possa vedere quale tasto premere per ottenere un’azione </a:t>
            </a:r>
            <a:endParaRPr lang="it-IT" sz="10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718410" y="3152022"/>
            <a:ext cx="852987" cy="50270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800"/>
              </a:lnSpc>
            </a:pPr>
            <a:r>
              <a:rPr lang="it-IT" sz="800" dirty="0" smtClean="0"/>
              <a:t>PASSO 2: Attendere che l’utente prema il tasto</a:t>
            </a:r>
            <a:endParaRPr lang="it-IT" sz="8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7107067" y="2534290"/>
            <a:ext cx="1188000" cy="68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800"/>
              </a:lnSpc>
            </a:pPr>
            <a:r>
              <a:rPr lang="it-IT" sz="800" dirty="0" smtClean="0"/>
              <a:t>PASSO 3: Secondo il tasto premuto, eseguire il codice appropriato</a:t>
            </a:r>
            <a:endParaRPr lang="it-IT" sz="8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921221" y="4246118"/>
            <a:ext cx="1116000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800"/>
              </a:lnSpc>
            </a:pPr>
            <a:r>
              <a:rPr lang="it-IT" sz="800" dirty="0" smtClean="0"/>
              <a:t>Usiamo la modalità cancellazione solo per il primo blocco in modo da cancellare eventuale testo indesiderato</a:t>
            </a:r>
            <a:endParaRPr lang="it-IT" sz="800" dirty="0"/>
          </a:p>
        </p:txBody>
      </p:sp>
    </p:spTree>
    <p:extLst>
      <p:ext uri="{BB962C8B-B14F-4D97-AF65-F5344CB8AC3E}">
        <p14:creationId xmlns:p14="http://schemas.microsoft.com/office/powerpoint/2010/main" val="231150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Questo</a:t>
            </a:r>
            <a:r>
              <a:rPr lang="en-US" dirty="0" smtClean="0"/>
              <a:t> tutorial è </a:t>
            </a:r>
            <a:r>
              <a:rPr lang="en-US" dirty="0" err="1" smtClean="0"/>
              <a:t>stato</a:t>
            </a:r>
            <a:r>
              <a:rPr lang="en-US" dirty="0" smtClean="0"/>
              <a:t> </a:t>
            </a:r>
            <a:r>
              <a:rPr lang="en-US" dirty="0" err="1" smtClean="0"/>
              <a:t>creato</a:t>
            </a:r>
            <a:r>
              <a:rPr lang="en-US" dirty="0" smtClean="0"/>
              <a:t> da Sanjay </a:t>
            </a:r>
            <a:r>
              <a:rPr lang="en-US" dirty="0"/>
              <a:t>Seshan and </a:t>
            </a:r>
            <a:r>
              <a:rPr lang="en-US" dirty="0" err="1"/>
              <a:t>Arvind</a:t>
            </a:r>
            <a:r>
              <a:rPr lang="en-US" dirty="0"/>
              <a:t> </a:t>
            </a:r>
            <a:r>
              <a:rPr lang="en-US" dirty="0" err="1"/>
              <a:t>Seshan</a:t>
            </a:r>
            <a:endParaRPr lang="en-US" dirty="0"/>
          </a:p>
          <a:p>
            <a:r>
              <a:rPr lang="en-US" dirty="0" err="1" smtClean="0"/>
              <a:t>Altre</a:t>
            </a:r>
            <a:r>
              <a:rPr lang="en-US" dirty="0" smtClean="0"/>
              <a:t> </a:t>
            </a:r>
            <a:r>
              <a:rPr lang="en-US" dirty="0" err="1" smtClean="0"/>
              <a:t>lezioni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disponibili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sito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www.ev3lessons.com</a:t>
            </a:r>
            <a:endParaRPr lang="en-US" dirty="0" smtClean="0"/>
          </a:p>
          <a:p>
            <a:r>
              <a:rPr lang="en-US" dirty="0" err="1" smtClean="0"/>
              <a:t>Tradotto</a:t>
            </a:r>
            <a:r>
              <a:rPr lang="en-US" dirty="0" smtClean="0"/>
              <a:t> da Giuseppe </a:t>
            </a:r>
            <a:r>
              <a:rPr lang="en-US" dirty="0" err="1" smtClean="0"/>
              <a:t>Comis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788453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defTabSz="914400"/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Questo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lavoro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è </a:t>
            </a: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soggetto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a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767327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08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intermediatev2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rmediatev2" id="{63F5E447-E8B5-4335-8726-12777BA731C5}" vid="{7C754D33-5435-4000-AB94-F54A58B2A98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1074</TotalTime>
  <Words>608</Words>
  <Application>Microsoft Office PowerPoint</Application>
  <PresentationFormat>Presentazione su schermo (4:3)</PresentationFormat>
  <Paragraphs>51</Paragraphs>
  <Slides>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0" baseType="lpstr">
      <vt:lpstr>Retrospect</vt:lpstr>
      <vt:lpstr>intermediatev2</vt:lpstr>
      <vt:lpstr>LEZIONI INTERMEDIE</vt:lpstr>
      <vt:lpstr>Obiettivi della lezione</vt:lpstr>
      <vt:lpstr>Cosa sono i tasti del mattoncino?</vt:lpstr>
      <vt:lpstr>Sfida1: Premere un tasto &amp; Debugging</vt:lpstr>
      <vt:lpstr>Soluzione alla sfida 1</vt:lpstr>
      <vt:lpstr>Sfida 2: Menu Con i Tasti</vt:lpstr>
      <vt:lpstr>Soluzione alla sfida 2</vt:lpstr>
      <vt:lpstr>CREDITS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Lesson: Intermediate Menu System</dc:title>
  <dc:creator>Sanjay Seshan</dc:creator>
  <cp:lastModifiedBy>GIUCO</cp:lastModifiedBy>
  <cp:revision>50</cp:revision>
  <dcterms:created xsi:type="dcterms:W3CDTF">2014-11-29T19:53:57Z</dcterms:created>
  <dcterms:modified xsi:type="dcterms:W3CDTF">2018-04-10T16:50:56Z</dcterms:modified>
</cp:coreProperties>
</file>